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hyperlink" Target="https://drive.google.com/file/d/1h60EAQ2ZzXkqfiz-ml3Bz_5NfTxbH1RB/view?usp=drive_link&#13;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753110"/>
            <a:ext cx="5575935" cy="2067560"/>
          </a:xfrm>
        </p:spPr>
        <p:txBody>
          <a:bodyPr>
            <a:noAutofit/>
          </a:bodyPr>
          <a:p>
            <a:r>
              <a:rPr lang="en-US" altLang="en-GB" sz="4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DevFuse: Empowering Collaboration and Learning in Tech</a:t>
            </a:r>
            <a:endParaRPr lang="en-US" altLang="en-GB" sz="4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760" y="3101340"/>
            <a:ext cx="5479415" cy="863600"/>
          </a:xfrm>
        </p:spPr>
        <p:txBody>
          <a:bodyPr>
            <a:normAutofit/>
          </a:bodyPr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 Where Ideas Spark, Skills Fuse, and Innovation Flows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6450965" y="1698625"/>
            <a:ext cx="5575935" cy="15093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en-US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Presented By:</a:t>
            </a:r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 Sathyashree P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Email: 25dp1000009@ds.study.iitm.ac.in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Mobile: 9786984094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2903855" y="3603625"/>
            <a:ext cx="18000001" cy="1800000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00470" y="864235"/>
            <a:ext cx="21590" cy="27393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Picture 7" descr="logo_white"/>
          <p:cNvPicPr>
            <a:picLocks noChangeAspect="1"/>
          </p:cNvPicPr>
          <p:nvPr/>
        </p:nvPicPr>
        <p:blipFill>
          <a:blip r:embed="rId2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Why DevFuse Matters</a:t>
            </a:r>
            <a:r>
              <a:rPr lang="en-IN" altLang="en-US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?</a:t>
            </a:r>
            <a:endParaRPr lang="en-IN" altLang="en-US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2730"/>
            <a:ext cx="10515600" cy="4351338"/>
          </a:xfrm>
        </p:spPr>
        <p:txBody>
          <a:bodyPr/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Fosters growth through teamwork.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Creates new opportunities for innovation.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Empowers individuals to achieve their goals.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2903855" y="3603625"/>
            <a:ext cx="18000001" cy="18000001"/>
          </a:xfrm>
          <a:prstGeom prst="rect">
            <a:avLst/>
          </a:prstGeom>
        </p:spPr>
      </p:pic>
      <p:pic>
        <p:nvPicPr>
          <p:cNvPr id="8" name="Picture 7" descr="logo_white"/>
          <p:cNvPicPr>
            <a:picLocks noChangeAspect="1"/>
          </p:cNvPicPr>
          <p:nvPr/>
        </p:nvPicPr>
        <p:blipFill>
          <a:blip r:embed="rId2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What is DevFuse?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515"/>
            <a:ext cx="4909820" cy="404622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DevFuse is a platform designed to connect creators, learners, and innovators to collaborate on projects, learn new skills, and implement ideas.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 rot="1560000">
            <a:off x="-2903855" y="3603625"/>
            <a:ext cx="18000001" cy="18000001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748020" y="1326515"/>
            <a:ext cx="6444615" cy="2574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buNone/>
            </a:pPr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Key Features: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Collaborative project matching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Skill-based search for team members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Interactive learning environment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  <a:sym typeface="+mn-e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597525" y="1326515"/>
            <a:ext cx="21590" cy="27393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Picture 7" descr="logo_white"/>
          <p:cNvPicPr>
            <a:picLocks noChangeAspect="1"/>
          </p:cNvPicPr>
          <p:nvPr/>
        </p:nvPicPr>
        <p:blipFill>
          <a:blip r:embed="rId2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The Need for DevFuse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370"/>
            <a:ext cx="10732135" cy="4239895"/>
          </a:xfrm>
        </p:spPr>
        <p:txBody>
          <a:bodyPr/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Many people struggle to find the right partners for their projects.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Difficulty accessing resources and diverse perspectives.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Lack of platforms tailored to fostering collaborative tech innovation.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 rot="3600000">
            <a:off x="-2903855" y="3603625"/>
            <a:ext cx="18000001" cy="18000001"/>
          </a:xfrm>
          <a:prstGeom prst="rect">
            <a:avLst/>
          </a:prstGeom>
        </p:spPr>
      </p:pic>
      <p:pic>
        <p:nvPicPr>
          <p:cNvPr id="8" name="Picture 7" descr="logo_white"/>
          <p:cNvPicPr>
            <a:picLocks noChangeAspect="1"/>
          </p:cNvPicPr>
          <p:nvPr/>
        </p:nvPicPr>
        <p:blipFill>
          <a:blip r:embed="rId2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GB" sz="4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How DevFuse Solves the Problem</a:t>
            </a:r>
            <a:r>
              <a:rPr lang="en-IN" altLang="en-US" sz="4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?</a:t>
            </a:r>
            <a:endParaRPr lang="en-IN" altLang="en-US" sz="4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486275"/>
          </a:xfrm>
        </p:spPr>
        <p:txBody>
          <a:bodyPr/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Provides skill-based matching for collaboration.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Offers tools to share and find projects.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Creates an engaging, supportive community for learning.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 rot="5400000">
            <a:off x="-2903855" y="3603625"/>
            <a:ext cx="18000001" cy="18000001"/>
          </a:xfrm>
          <a:prstGeom prst="rect">
            <a:avLst/>
          </a:prstGeom>
        </p:spPr>
      </p:pic>
      <p:pic>
        <p:nvPicPr>
          <p:cNvPr id="8" name="Picture 7" descr="logo_white"/>
          <p:cNvPicPr>
            <a:picLocks noChangeAspect="1"/>
          </p:cNvPicPr>
          <p:nvPr/>
        </p:nvPicPr>
        <p:blipFill>
          <a:blip r:embed="rId2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Key Features of DevFuse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Project Collaboration: Seamlessly match with project partners.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Skill-Based Search: Advanced filters for areas of interest (e.g., Backend, Frontend, ML).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 sz="24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Personalized Dashboard: Manage your projects and connections.</a:t>
            </a:r>
            <a:endParaRPr lang="en-US" altLang="en-GB" sz="24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 rot="7920000">
            <a:off x="-2903855" y="3603625"/>
            <a:ext cx="18000001" cy="18000001"/>
          </a:xfrm>
          <a:prstGeom prst="rect">
            <a:avLst/>
          </a:prstGeom>
        </p:spPr>
      </p:pic>
      <p:pic>
        <p:nvPicPr>
          <p:cNvPr id="8" name="Picture 7" descr="logo_white"/>
          <p:cNvPicPr>
            <a:picLocks noChangeAspect="1"/>
          </p:cNvPicPr>
          <p:nvPr/>
        </p:nvPicPr>
        <p:blipFill>
          <a:blip r:embed="rId2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820" y="68580"/>
            <a:ext cx="10902315" cy="1325880"/>
          </a:xfrm>
        </p:spPr>
        <p:txBody>
          <a:bodyPr/>
          <a:p>
            <a:r>
              <a:rPr lang="en-US" altLang="en-GB" sz="4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Technologies </a:t>
            </a:r>
            <a:r>
              <a:rPr lang="en-IN" altLang="en-US" sz="4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and Softwares </a:t>
            </a:r>
            <a:r>
              <a:rPr lang="en-US" altLang="en-GB" sz="4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Used</a:t>
            </a:r>
            <a:endParaRPr lang="en-US" altLang="en-GB" sz="4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40" y="1141095"/>
            <a:ext cx="6094095" cy="341693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GB" sz="18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Frontend Development:</a:t>
            </a: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sz="1800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HTML:</a:t>
            </a:r>
            <a:r>
              <a:rPr lang="en-US" altLang="en-GB" sz="18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 For structuring the web pages and content.</a:t>
            </a: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sz="1800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CSS:</a:t>
            </a:r>
            <a:r>
              <a:rPr lang="en-US" altLang="en-GB" sz="18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 For styling and designing the user interface.</a:t>
            </a: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sz="1800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Bootstrap:</a:t>
            </a:r>
            <a:r>
              <a:rPr lang="en-US" altLang="en-GB" sz="18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 To create responsive and mobile-friendly layouts.</a:t>
            </a: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sz="1800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JavaScript:</a:t>
            </a:r>
            <a:r>
              <a:rPr lang="en-US" altLang="en-GB" sz="18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 For interactive features like smooth scrolling, dropdowns, and modals.</a:t>
            </a: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 rot="10800000">
            <a:off x="-2903855" y="3603625"/>
            <a:ext cx="18000001" cy="1800000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37935" y="1141095"/>
            <a:ext cx="547814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Backend Development:</a:t>
            </a: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PHP:</a:t>
            </a:r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 For server-side scripting, managing sessions, and data processing.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  <a:sym typeface="+mn-ea"/>
            </a:endParaRPr>
          </a:p>
          <a:p>
            <a:pPr marL="0" indent="0">
              <a:buNone/>
            </a:pP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Node.js </a:t>
            </a:r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(if included in your snippets): For scalable and efficient backend functionalities.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  <a:sym typeface="+mn-ea"/>
            </a:endParaRPr>
          </a:p>
        </p:txBody>
      </p:sp>
      <p:pic>
        <p:nvPicPr>
          <p:cNvPr id="10" name="Picture 9" descr="logo_white"/>
          <p:cNvPicPr>
            <a:picLocks noChangeAspect="1"/>
          </p:cNvPicPr>
          <p:nvPr/>
        </p:nvPicPr>
        <p:blipFill>
          <a:blip r:embed="rId2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820" y="0"/>
            <a:ext cx="10902315" cy="1325880"/>
          </a:xfrm>
        </p:spPr>
        <p:txBody>
          <a:bodyPr/>
          <a:p>
            <a:r>
              <a:rPr lang="en-US" altLang="en-GB" sz="4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Technologies </a:t>
            </a:r>
            <a:r>
              <a:rPr lang="en-IN" altLang="en-US" sz="4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and Softwares </a:t>
            </a:r>
            <a:r>
              <a:rPr lang="en-US" altLang="en-GB" sz="4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Used</a:t>
            </a:r>
            <a:endParaRPr lang="en-US" altLang="en-GB" sz="4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18820" y="1010920"/>
            <a:ext cx="5655310" cy="43008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buNone/>
            </a:pPr>
            <a:r>
              <a:rPr lang="en-US" altLang="en-GB" sz="2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Database Management:</a:t>
            </a: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sz="2000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MySQL:</a:t>
            </a:r>
            <a:r>
              <a:rPr lang="en-US" altLang="en-GB" sz="2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 To store and retrieve user data, session details, and project information.</a:t>
            </a: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sz="2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Libraries &amp; Plugins:</a:t>
            </a: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sz="2000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jQuery:</a:t>
            </a:r>
            <a:r>
              <a:rPr lang="en-US" altLang="en-GB" sz="2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 For enhancing user interaction and DOM manipulation.</a:t>
            </a: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sz="2000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Bootstrap Select:</a:t>
            </a:r>
            <a:r>
              <a:rPr lang="en-US" altLang="en-GB" sz="2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 For modern multi-select dropdown menus and user input fields.</a:t>
            </a: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  <a:sym typeface="+mn-ea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 rot="13200000">
            <a:off x="-2903855" y="3603625"/>
            <a:ext cx="18000001" cy="18000001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74130" y="1010920"/>
            <a:ext cx="52476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en-GB" sz="2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Environment:</a:t>
            </a: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pPr marL="0" indent="0">
              <a:buNone/>
            </a:pPr>
            <a:r>
              <a:rPr lang="en-US" altLang="en-GB" sz="2000" b="1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XAMPP:</a:t>
            </a:r>
            <a:r>
              <a:rPr lang="en-US" altLang="en-GB" sz="20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 A local development environment to manage the Apache server and MySQL database.</a:t>
            </a:r>
            <a:endParaRPr lang="en-US" altLang="en-GB" sz="20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  <a:sym typeface="+mn-ea"/>
            </a:endParaRPr>
          </a:p>
        </p:txBody>
      </p:sp>
      <p:pic>
        <p:nvPicPr>
          <p:cNvPr id="8" name="Picture 7" descr="logo_white"/>
          <p:cNvPicPr>
            <a:picLocks noChangeAspect="1"/>
          </p:cNvPicPr>
          <p:nvPr/>
        </p:nvPicPr>
        <p:blipFill>
          <a:blip r:embed="rId2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955"/>
            <a:ext cx="4090035" cy="1325880"/>
          </a:xfrm>
        </p:spPr>
        <p:txBody>
          <a:bodyPr/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Pre-Alpha Sketch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715" y="2386330"/>
            <a:ext cx="4287520" cy="199644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IN" altLang="en-US" sz="18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Click the link to view the draft of the Wireframe of DevFuse</a:t>
            </a: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  <a:hlinkClick r:id="rId1" tooltip="" action="ppaction://hlinkfile">
                <a:extLst>
                  <a:ext uri="{DAF060AB-1E55-43B9-8AAB-6FB025537F2F}">
                    <wpsdc:hlinkClr xmlns:wpsdc="http://www.wps.cn/officeDocument/2017/drawingmlCustomData" val="FFFFFF"/>
                    <wpsdc:folHlinkClr xmlns:wpsdc="http://www.wps.cn/officeDocument/2017/drawingmlCustomData" val="E7E6E6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marL="0" indent="0">
              <a:buNone/>
            </a:pP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  <a:hlinkClick r:id="rId1" tooltip="" action="ppaction://hlinkfile">
                <a:extLst>
                  <a:ext uri="{DAF060AB-1E55-43B9-8AAB-6FB025537F2F}">
                    <wpsdc:hlinkClr xmlns:wpsdc="http://www.wps.cn/officeDocument/2017/drawingmlCustomData" val="FFFFFF"/>
                    <wpsdc:folHlinkClr xmlns:wpsdc="http://www.wps.cn/officeDocument/2017/drawingmlCustomData" val="E7E6E6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altLang="en-GB" sz="18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hlinkClick r:id="rId1" tooltip="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E7E6E6"/>
                      <wpsdc:hlinkUnderline xmlns:wpsdc="http://www.wps.cn/officeDocument/2017/drawingmlCustomData" val="1"/>
                    </a:ext>
                  </a:extLst>
                </a:hlinkClick>
              </a:rPr>
              <a:t>https://drive.google.com/file/d/1h60EAQ2ZzXkqfiz</a:t>
            </a:r>
            <a:r>
              <a:rPr lang="en-IN" altLang="en-US" sz="18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hlinkClick r:id="rId1" tooltip="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E7E6E6"/>
                      <wpsdc:hlinkUnderline xmlns:wpsdc="http://www.wps.cn/officeDocument/2017/drawingmlCustomData" val="1"/>
                    </a:ext>
                  </a:extLst>
                </a:hlinkClick>
              </a:rPr>
              <a:t>-</a:t>
            </a:r>
            <a:r>
              <a:rPr lang="en-US" altLang="en-GB" sz="1800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  <a:hlinkClick r:id="rId1" tooltip="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E7E6E6"/>
                      <wpsdc:hlinkUnderline xmlns:wpsdc="http://www.wps.cn/officeDocument/2017/drawingmlCustomData" val="1"/>
                    </a:ext>
                  </a:extLst>
                </a:hlinkClick>
              </a:rPr>
              <a:t>ml3Bz_5NfTxbH1RB/view?usp=drive_link</a:t>
            </a: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  <a:hlinkClick r:id="rId1" tooltip="" action="ppaction://hlinkfile">
                <a:extLst>
                  <a:ext uri="{DAF060AB-1E55-43B9-8AAB-6FB025537F2F}">
                    <wpsdc:hlinkClr xmlns:wpsdc="http://www.wps.cn/officeDocument/2017/drawingmlCustomData" val="FFFFFF"/>
                    <wpsdc:folHlinkClr xmlns:wpsdc="http://www.wps.cn/officeDocument/2017/drawingmlCustomData" val="E7E6E6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marL="0" indent="0">
              <a:buNone/>
            </a:pPr>
            <a:endParaRPr lang="en-US" altLang="en-GB" sz="1800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  <a:hlinkClick r:id="rId1" tooltip="" action="ppaction://hlinkfile">
                <a:extLst>
                  <a:ext uri="{DAF060AB-1E55-43B9-8AAB-6FB025537F2F}">
                    <wpsdc:hlinkClr xmlns:wpsdc="http://www.wps.cn/officeDocument/2017/drawingmlCustomData" val="FFFFFF"/>
                    <wpsdc:folHlinkClr xmlns:wpsdc="http://www.wps.cn/officeDocument/2017/drawingmlCustomData" val="E7E6E6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pic>
        <p:nvPicPr>
          <p:cNvPr id="4" name="Content Placeholder 3" descr="Homepage-2x">
            <a:hlinkClick r:id="rId1" tooltip="" action="ppaction://hlinkfile"/>
          </p:cNvPr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55360" y="996950"/>
            <a:ext cx="4272280" cy="274828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-2903855" y="3603625"/>
            <a:ext cx="18000001" cy="18000001"/>
          </a:xfrm>
          <a:prstGeom prst="rect">
            <a:avLst/>
          </a:prstGeom>
        </p:spPr>
      </p:pic>
      <p:pic>
        <p:nvPicPr>
          <p:cNvPr id="8" name="Picture 7" descr="logo_white"/>
          <p:cNvPicPr>
            <a:picLocks noChangeAspect="1"/>
          </p:cNvPicPr>
          <p:nvPr/>
        </p:nvPicPr>
        <p:blipFill>
          <a:blip r:embed="rId4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415"/>
            <a:ext cx="10515600" cy="1325563"/>
          </a:xfrm>
        </p:spPr>
        <p:txBody>
          <a:bodyPr/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Vision</a:t>
            </a:r>
            <a:r>
              <a:rPr lang="en-IN" altLang="en-US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: </a:t>
            </a:r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Future of DevFuse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351338"/>
          </a:xfrm>
        </p:spPr>
        <p:txBody>
          <a:bodyPr/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Become the go-to platform for tech collaboration worldwide.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  <a:p>
            <a:r>
              <a:rPr lang="en-US" altLang="en-GB">
                <a:solidFill>
                  <a:schemeClr val="bg1"/>
                </a:solidFill>
                <a:latin typeface="OCR A Extended" panose="02010509020102010303" charset="0"/>
                <a:cs typeface="OCR A Extended" panose="02010509020102010303" charset="0"/>
              </a:rPr>
              <a:t>Incorporate advanced AI features for skill matching and project insights.</a:t>
            </a:r>
            <a:endParaRPr lang="en-US" altLang="en-GB">
              <a:solidFill>
                <a:schemeClr val="bg1"/>
              </a:solidFill>
              <a:latin typeface="OCR A Extended" panose="02010509020102010303" charset="0"/>
              <a:cs typeface="OCR A Extended" panose="02010509020102010303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 rot="19140000">
            <a:off x="-2903855" y="3603625"/>
            <a:ext cx="18000001" cy="18000001"/>
          </a:xfrm>
          <a:prstGeom prst="rect">
            <a:avLst/>
          </a:prstGeom>
        </p:spPr>
      </p:pic>
      <p:pic>
        <p:nvPicPr>
          <p:cNvPr id="8" name="Picture 7" descr="logo_white"/>
          <p:cNvPicPr>
            <a:picLocks noChangeAspect="1"/>
          </p:cNvPicPr>
          <p:nvPr/>
        </p:nvPicPr>
        <p:blipFill>
          <a:blip r:embed="rId2"/>
          <a:srcRect t="21435" b="13558"/>
          <a:stretch>
            <a:fillRect/>
          </a:stretch>
        </p:blipFill>
        <p:spPr>
          <a:xfrm>
            <a:off x="10327640" y="278765"/>
            <a:ext cx="1576070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2399</Words>
  <Application>WPS Slides</Application>
  <PresentationFormat>Widescreen</PresentationFormat>
  <Paragraphs>91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4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Courier New</vt:lpstr>
      <vt:lpstr>Century Gothic</vt:lpstr>
      <vt:lpstr>Californian FB</vt:lpstr>
      <vt:lpstr>Baskerville Old Face</vt:lpstr>
      <vt:lpstr>Bauhaus 93</vt:lpstr>
      <vt:lpstr>Blackadder ITC</vt:lpstr>
      <vt:lpstr>Bradley Hand ITC</vt:lpstr>
      <vt:lpstr>Bubble Hoodie</vt:lpstr>
      <vt:lpstr>Centaur</vt:lpstr>
      <vt:lpstr>Castellar</vt:lpstr>
      <vt:lpstr>Colonna MT</vt:lpstr>
      <vt:lpstr>Microsoft Himalaya</vt:lpstr>
      <vt:lpstr>Matura MT Script Capitals</vt:lpstr>
      <vt:lpstr>Microsoft PhagsPa</vt:lpstr>
      <vt:lpstr>Modern No. 20</vt:lpstr>
      <vt:lpstr>Mongolian Baiti</vt:lpstr>
      <vt:lpstr>MS PGothic</vt:lpstr>
      <vt:lpstr>MS UI Gothic</vt:lpstr>
      <vt:lpstr>MS Reference Sans Serif</vt:lpstr>
      <vt:lpstr>MS Gothic</vt:lpstr>
      <vt:lpstr>MV Boli</vt:lpstr>
      <vt:lpstr>NSimSun</vt:lpstr>
      <vt:lpstr>Nirmala UI Semilight</vt:lpstr>
      <vt:lpstr>Nirmala UI</vt:lpstr>
      <vt:lpstr>OCR A Extended</vt:lpstr>
      <vt:lpstr>Office Theme</vt:lpstr>
      <vt:lpstr>DevFuse: Empowering Collaboration and Learning in Tech</vt:lpstr>
      <vt:lpstr>What is DevFuse?</vt:lpstr>
      <vt:lpstr>The Need for DevFuse</vt:lpstr>
      <vt:lpstr>How DevFuse Solves the Problem?</vt:lpstr>
      <vt:lpstr>Key Features of DevFuse</vt:lpstr>
      <vt:lpstr>Technologies and Softwares Used</vt:lpstr>
      <vt:lpstr>Technologies and Softwares Used</vt:lpstr>
      <vt:lpstr>Pre-Alpha Sketch</vt:lpstr>
      <vt:lpstr>Vision: Future of DevFuse</vt:lpstr>
      <vt:lpstr>Why DevFuse Matters?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DevFuse: Empowering Collaboration and Learning in Tech</dc:title>
  <dc:creator>Ms Sathyashree P</dc:creator>
  <cp:lastModifiedBy>sathya shree</cp:lastModifiedBy>
  <cp:revision>7</cp:revision>
  <dcterms:created xsi:type="dcterms:W3CDTF">2025-04-25T16:20:00Z</dcterms:created>
  <dcterms:modified xsi:type="dcterms:W3CDTF">2025-04-26T06:56:42Z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7C1872ACA5E44875A06599495F6DB8BD_11</vt:lpwstr>
  </property>
  <property fmtid="{D5CDD505-2E9C-101B-9397-08002B2CF9AE}" pid="3" name="KSOProductBuildVer">
    <vt:lpwstr>2057-12.2.0.20796</vt:lpwstr>
  </property>
</Properties>
</file>